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87141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280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6034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62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080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28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677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219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896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91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4694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61BEF0D-F0BB-DE4B-95CE-6DB70DBA9567}" type="datetimeFigureOut">
              <a:rPr lang="en-US" smtClean="0"/>
              <a:pPr/>
              <a:t>4/13/2020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5607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Phase 3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Cursive letters</a:t>
            </a:r>
          </a:p>
          <a:p>
            <a:r>
              <a:rPr lang="en-US" dirty="0" smtClean="0"/>
              <a:t>Letters &amp; Sounds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23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60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9" y="981075"/>
            <a:ext cx="2268537" cy="491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0635765"/>
      </p:ext>
    </p:extLst>
  </p:cSld>
  <p:clrMapOvr>
    <a:masterClrMapping/>
  </p:clrMapOvr>
  <p:transition advTm="2059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8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v</a:t>
            </a:r>
          </a:p>
        </p:txBody>
      </p:sp>
      <p:pic>
        <p:nvPicPr>
          <p:cNvPr id="2662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1949451"/>
            <a:ext cx="4773612" cy="29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7095618"/>
      </p:ext>
    </p:extLst>
  </p:cSld>
  <p:clrMapOvr>
    <a:masterClrMapping/>
  </p:clrMapOvr>
  <p:transition advTm="1841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652" name="TextBox 7"/>
          <p:cNvSpPr txBox="1">
            <a:spLocks noChangeArrowheads="1"/>
          </p:cNvSpPr>
          <p:nvPr/>
        </p:nvSpPr>
        <p:spPr bwMode="auto">
          <a:xfrm>
            <a:off x="4367213" y="333376"/>
            <a:ext cx="6049962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w</a:t>
            </a:r>
          </a:p>
        </p:txBody>
      </p:sp>
      <p:pic>
        <p:nvPicPr>
          <p:cNvPr id="2765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1700213"/>
            <a:ext cx="6183312" cy="295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3276544"/>
      </p:ext>
    </p:extLst>
  </p:cSld>
  <p:clrMapOvr>
    <a:masterClrMapping/>
  </p:clrMapOvr>
  <p:transition advTm="205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676" name="TextBox 7"/>
          <p:cNvSpPr txBox="1">
            <a:spLocks noChangeArrowheads="1"/>
          </p:cNvSpPr>
          <p:nvPr/>
        </p:nvSpPr>
        <p:spPr bwMode="auto">
          <a:xfrm>
            <a:off x="49434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x</a:t>
            </a:r>
          </a:p>
        </p:txBody>
      </p:sp>
      <p:pic>
        <p:nvPicPr>
          <p:cNvPr id="2867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1" y="1960563"/>
            <a:ext cx="4124325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9791681"/>
      </p:ext>
    </p:extLst>
  </p:cSld>
  <p:clrMapOvr>
    <a:masterClrMapping/>
  </p:clrMapOvr>
  <p:transition advTm="204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700" name="TextBox 7"/>
          <p:cNvSpPr txBox="1">
            <a:spLocks noChangeArrowheads="1"/>
          </p:cNvSpPr>
          <p:nvPr/>
        </p:nvSpPr>
        <p:spPr bwMode="auto">
          <a:xfrm>
            <a:off x="49434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y</a:t>
            </a:r>
          </a:p>
        </p:txBody>
      </p:sp>
      <p:pic>
        <p:nvPicPr>
          <p:cNvPr id="2970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88" y="1125538"/>
            <a:ext cx="4235450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439627"/>
      </p:ext>
    </p:extLst>
  </p:cSld>
  <p:clrMapOvr>
    <a:masterClrMapping/>
  </p:clrMapOvr>
  <p:transition advTm="196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724" name="TextBox 7"/>
          <p:cNvSpPr txBox="1">
            <a:spLocks noChangeArrowheads="1"/>
          </p:cNvSpPr>
          <p:nvPr/>
        </p:nvSpPr>
        <p:spPr bwMode="auto">
          <a:xfrm>
            <a:off x="5016501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z</a:t>
            </a:r>
          </a:p>
        </p:txBody>
      </p:sp>
      <p:pic>
        <p:nvPicPr>
          <p:cNvPr id="3072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4" y="2017713"/>
            <a:ext cx="403542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4854354"/>
      </p:ext>
    </p:extLst>
  </p:cSld>
  <p:clrMapOvr>
    <a:masterClrMapping/>
  </p:clrMapOvr>
  <p:transition advTm="207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748" name="TextBox 7"/>
          <p:cNvSpPr txBox="1">
            <a:spLocks noChangeArrowheads="1"/>
          </p:cNvSpPr>
          <p:nvPr/>
        </p:nvSpPr>
        <p:spPr bwMode="auto">
          <a:xfrm>
            <a:off x="4151314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zz</a:t>
            </a:r>
          </a:p>
        </p:txBody>
      </p:sp>
      <p:pic>
        <p:nvPicPr>
          <p:cNvPr id="3174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1989138"/>
            <a:ext cx="6880225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8097159"/>
      </p:ext>
    </p:extLst>
  </p:cSld>
  <p:clrMapOvr>
    <a:masterClrMapping/>
  </p:clrMapOvr>
  <p:transition advTm="2169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772" name="TextBox 7"/>
          <p:cNvSpPr txBox="1">
            <a:spLocks noChangeArrowheads="1"/>
          </p:cNvSpPr>
          <p:nvPr/>
        </p:nvSpPr>
        <p:spPr bwMode="auto">
          <a:xfrm>
            <a:off x="3575051" y="333376"/>
            <a:ext cx="6049963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qu</a:t>
            </a:r>
          </a:p>
        </p:txBody>
      </p:sp>
      <p:pic>
        <p:nvPicPr>
          <p:cNvPr id="3277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1879601"/>
            <a:ext cx="7062788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4346619"/>
      </p:ext>
    </p:extLst>
  </p:cSld>
  <p:clrMapOvr>
    <a:masterClrMapping/>
  </p:clrMapOvr>
  <p:transition advTm="218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796" name="TextBox 7"/>
          <p:cNvSpPr txBox="1">
            <a:spLocks noChangeArrowheads="1"/>
          </p:cNvSpPr>
          <p:nvPr/>
        </p:nvSpPr>
        <p:spPr bwMode="auto">
          <a:xfrm>
            <a:off x="3719514" y="687388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ch</a:t>
            </a:r>
          </a:p>
        </p:txBody>
      </p:sp>
      <p:pic>
        <p:nvPicPr>
          <p:cNvPr id="3379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6" y="1412876"/>
            <a:ext cx="6029325" cy="345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6319791"/>
      </p:ext>
    </p:extLst>
  </p:cSld>
  <p:clrMapOvr>
    <a:masterClrMapping/>
  </p:clrMapOvr>
  <p:transition advTm="2215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820" name="TextBox 7"/>
          <p:cNvSpPr txBox="1">
            <a:spLocks noChangeArrowheads="1"/>
          </p:cNvSpPr>
          <p:nvPr/>
        </p:nvSpPr>
        <p:spPr bwMode="auto">
          <a:xfrm>
            <a:off x="3863976" y="687388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sh</a:t>
            </a:r>
          </a:p>
        </p:txBody>
      </p:sp>
      <p:pic>
        <p:nvPicPr>
          <p:cNvPr id="3482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9" y="1268413"/>
            <a:ext cx="7138987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1354022"/>
      </p:ext>
    </p:extLst>
  </p:cSld>
  <p:clrMapOvr>
    <a:masterClrMapping/>
  </p:clrMapOvr>
  <p:transition advTm="204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5844" name="TextBox 7"/>
          <p:cNvSpPr txBox="1">
            <a:spLocks noChangeArrowheads="1"/>
          </p:cNvSpPr>
          <p:nvPr/>
        </p:nvSpPr>
        <p:spPr bwMode="auto">
          <a:xfrm>
            <a:off x="4151314" y="7651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th</a:t>
            </a:r>
          </a:p>
        </p:txBody>
      </p:sp>
      <p:pic>
        <p:nvPicPr>
          <p:cNvPr id="3584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1268414"/>
            <a:ext cx="6248400" cy="40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2470746"/>
      </p:ext>
    </p:extLst>
  </p:cSld>
  <p:clrMapOvr>
    <a:masterClrMapping/>
  </p:clrMapOvr>
  <p:transition advTm="213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868" name="TextBox 7"/>
          <p:cNvSpPr txBox="1">
            <a:spLocks noChangeArrowheads="1"/>
          </p:cNvSpPr>
          <p:nvPr/>
        </p:nvSpPr>
        <p:spPr bwMode="auto">
          <a:xfrm>
            <a:off x="3719514" y="5492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ng</a:t>
            </a:r>
          </a:p>
        </p:txBody>
      </p:sp>
      <p:pic>
        <p:nvPicPr>
          <p:cNvPr id="3686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4" y="1890714"/>
            <a:ext cx="6911975" cy="41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439949"/>
      </p:ext>
    </p:extLst>
  </p:cSld>
  <p:clrMapOvr>
    <a:masterClrMapping/>
  </p:clrMapOvr>
  <p:transition advTm="2793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892" name="TextBox 7"/>
          <p:cNvSpPr txBox="1">
            <a:spLocks noChangeArrowheads="1"/>
          </p:cNvSpPr>
          <p:nvPr/>
        </p:nvSpPr>
        <p:spPr bwMode="auto">
          <a:xfrm>
            <a:off x="3935414" y="6921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ai</a:t>
            </a:r>
          </a:p>
        </p:txBody>
      </p:sp>
      <p:pic>
        <p:nvPicPr>
          <p:cNvPr id="3789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1484313"/>
            <a:ext cx="6115050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4557529"/>
      </p:ext>
    </p:extLst>
  </p:cSld>
  <p:clrMapOvr>
    <a:masterClrMapping/>
  </p:clrMapOvr>
  <p:transition advTm="2168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8916" name="TextBox 7"/>
          <p:cNvSpPr txBox="1">
            <a:spLocks noChangeArrowheads="1"/>
          </p:cNvSpPr>
          <p:nvPr/>
        </p:nvSpPr>
        <p:spPr bwMode="auto">
          <a:xfrm>
            <a:off x="3935414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ee</a:t>
            </a:r>
          </a:p>
        </p:txBody>
      </p:sp>
      <p:pic>
        <p:nvPicPr>
          <p:cNvPr id="3891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6" y="2033589"/>
            <a:ext cx="5768975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872485"/>
      </p:ext>
    </p:extLst>
  </p:cSld>
  <p:clrMapOvr>
    <a:masterClrMapping/>
  </p:clrMapOvr>
  <p:transition advTm="2012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940" name="TextBox 7"/>
          <p:cNvSpPr txBox="1">
            <a:spLocks noChangeArrowheads="1"/>
          </p:cNvSpPr>
          <p:nvPr/>
        </p:nvSpPr>
        <p:spPr bwMode="auto">
          <a:xfrm>
            <a:off x="3503613" y="836614"/>
            <a:ext cx="8424862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0000">
                <a:latin typeface="Sassoon Infant Md" pitchFamily="50" charset="0"/>
              </a:rPr>
              <a:t>igh</a:t>
            </a:r>
          </a:p>
        </p:txBody>
      </p:sp>
      <p:pic>
        <p:nvPicPr>
          <p:cNvPr id="3994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9" y="1412875"/>
            <a:ext cx="6677025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7049644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0964" name="TextBox 7"/>
          <p:cNvSpPr txBox="1">
            <a:spLocks noChangeArrowheads="1"/>
          </p:cNvSpPr>
          <p:nvPr/>
        </p:nvSpPr>
        <p:spPr bwMode="auto">
          <a:xfrm>
            <a:off x="3648076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oa</a:t>
            </a:r>
          </a:p>
        </p:txBody>
      </p:sp>
      <p:pic>
        <p:nvPicPr>
          <p:cNvPr id="4096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489" y="2276476"/>
            <a:ext cx="6884987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4786466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988" name="TextBox 7"/>
          <p:cNvSpPr txBox="1">
            <a:spLocks noChangeArrowheads="1"/>
          </p:cNvSpPr>
          <p:nvPr/>
        </p:nvSpPr>
        <p:spPr bwMode="auto">
          <a:xfrm>
            <a:off x="3648076" y="4048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oo</a:t>
            </a:r>
          </a:p>
        </p:txBody>
      </p:sp>
      <p:pic>
        <p:nvPicPr>
          <p:cNvPr id="4198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2109789"/>
            <a:ext cx="685800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620749"/>
      </p:ext>
    </p:extLst>
  </p:cSld>
  <p:clrMapOvr>
    <a:masterClrMapping/>
  </p:clrMapOvr>
  <p:transition advTm="2044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3012" name="TextBox 7"/>
          <p:cNvSpPr txBox="1">
            <a:spLocks noChangeArrowheads="1"/>
          </p:cNvSpPr>
          <p:nvPr/>
        </p:nvSpPr>
        <p:spPr bwMode="auto">
          <a:xfrm>
            <a:off x="3863976" y="6207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ar</a:t>
            </a:r>
          </a:p>
        </p:txBody>
      </p:sp>
      <p:pic>
        <p:nvPicPr>
          <p:cNvPr id="4301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1" y="2357439"/>
            <a:ext cx="6684963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5636324"/>
      </p:ext>
    </p:extLst>
  </p:cSld>
  <p:clrMapOvr>
    <a:masterClrMapping/>
  </p:clrMapOvr>
  <p:transition advTm="2028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036" name="TextBox 7"/>
          <p:cNvSpPr txBox="1">
            <a:spLocks noChangeArrowheads="1"/>
          </p:cNvSpPr>
          <p:nvPr/>
        </p:nvSpPr>
        <p:spPr bwMode="auto">
          <a:xfrm>
            <a:off x="3863976" y="62071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or</a:t>
            </a:r>
          </a:p>
        </p:txBody>
      </p:sp>
      <p:pic>
        <p:nvPicPr>
          <p:cNvPr id="4403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1" y="2482850"/>
            <a:ext cx="631507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2050341"/>
      </p:ext>
    </p:extLst>
  </p:cSld>
  <p:clrMapOvr>
    <a:masterClrMapping/>
  </p:clrMapOvr>
  <p:transition advTm="1841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5060" name="TextBox 7"/>
          <p:cNvSpPr txBox="1">
            <a:spLocks noChangeArrowheads="1"/>
          </p:cNvSpPr>
          <p:nvPr/>
        </p:nvSpPr>
        <p:spPr bwMode="auto">
          <a:xfrm>
            <a:off x="4008439" y="398463"/>
            <a:ext cx="6048375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ur</a:t>
            </a:r>
          </a:p>
        </p:txBody>
      </p:sp>
      <p:pic>
        <p:nvPicPr>
          <p:cNvPr id="4506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4" y="2136775"/>
            <a:ext cx="6600825" cy="254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4257758"/>
      </p:ext>
    </p:extLst>
  </p:cSld>
  <p:clrMapOvr>
    <a:masterClrMapping/>
  </p:clrMapOvr>
  <p:transition advTm="2122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6084" name="TextBox 7"/>
          <p:cNvSpPr txBox="1">
            <a:spLocks noChangeArrowheads="1"/>
          </p:cNvSpPr>
          <p:nvPr/>
        </p:nvSpPr>
        <p:spPr bwMode="auto">
          <a:xfrm>
            <a:off x="3287714" y="476251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ow</a:t>
            </a:r>
          </a:p>
        </p:txBody>
      </p:sp>
      <p:pic>
        <p:nvPicPr>
          <p:cNvPr id="4608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2420939"/>
            <a:ext cx="7104063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2330015"/>
      </p:ext>
    </p:extLst>
  </p:cSld>
  <p:clrMapOvr>
    <a:masterClrMapping/>
  </p:clrMapOvr>
  <p:transition advTm="2091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7108" name="TextBox 7"/>
          <p:cNvSpPr txBox="1">
            <a:spLocks noChangeArrowheads="1"/>
          </p:cNvSpPr>
          <p:nvPr/>
        </p:nvSpPr>
        <p:spPr bwMode="auto">
          <a:xfrm>
            <a:off x="4008439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oi</a:t>
            </a:r>
          </a:p>
        </p:txBody>
      </p:sp>
      <p:pic>
        <p:nvPicPr>
          <p:cNvPr id="4710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4" y="1212851"/>
            <a:ext cx="5718175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174078"/>
      </p:ext>
    </p:extLst>
  </p:cSld>
  <p:clrMapOvr>
    <a:masterClrMapping/>
  </p:clrMapOvr>
  <p:transition advTm="2168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8132" name="TextBox 7"/>
          <p:cNvSpPr txBox="1">
            <a:spLocks noChangeArrowheads="1"/>
          </p:cNvSpPr>
          <p:nvPr/>
        </p:nvSpPr>
        <p:spPr bwMode="auto">
          <a:xfrm>
            <a:off x="2855913" y="476251"/>
            <a:ext cx="8208962" cy="1086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ear</a:t>
            </a:r>
          </a:p>
        </p:txBody>
      </p:sp>
      <p:pic>
        <p:nvPicPr>
          <p:cNvPr id="4813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25" y="2420939"/>
            <a:ext cx="7532688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921714"/>
      </p:ext>
    </p:extLst>
  </p:cSld>
  <p:clrMapOvr>
    <a:masterClrMapping/>
  </p:clrMapOvr>
  <p:transition advTm="2355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9156" name="TextBox 7"/>
          <p:cNvSpPr txBox="1">
            <a:spLocks noChangeArrowheads="1"/>
          </p:cNvSpPr>
          <p:nvPr/>
        </p:nvSpPr>
        <p:spPr bwMode="auto">
          <a:xfrm>
            <a:off x="3287714" y="549276"/>
            <a:ext cx="6048375" cy="1086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air</a:t>
            </a:r>
          </a:p>
        </p:txBody>
      </p:sp>
      <p:pic>
        <p:nvPicPr>
          <p:cNvPr id="4915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9" y="1612901"/>
            <a:ext cx="750252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4084144"/>
      </p:ext>
    </p:extLst>
  </p:cSld>
  <p:clrMapOvr>
    <a:masterClrMapping/>
  </p:clrMapOvr>
  <p:transition advTm="2106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0180" name="TextBox 7"/>
          <p:cNvSpPr txBox="1">
            <a:spLocks noChangeArrowheads="1"/>
          </p:cNvSpPr>
          <p:nvPr/>
        </p:nvSpPr>
        <p:spPr bwMode="auto">
          <a:xfrm>
            <a:off x="2927351" y="476251"/>
            <a:ext cx="7129463" cy="1086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ure</a:t>
            </a:r>
          </a:p>
        </p:txBody>
      </p:sp>
      <p:pic>
        <p:nvPicPr>
          <p:cNvPr id="5018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9" y="2459039"/>
            <a:ext cx="7513637" cy="212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8656542"/>
      </p:ext>
    </p:extLst>
  </p:cSld>
  <p:clrMapOvr>
    <a:masterClrMapping/>
  </p:clrMapOvr>
  <p:transition advTm="1919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6453189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08214" y="620713"/>
            <a:ext cx="7775575" cy="56880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04" name="TextBox 7"/>
          <p:cNvSpPr txBox="1">
            <a:spLocks noChangeArrowheads="1"/>
          </p:cNvSpPr>
          <p:nvPr/>
        </p:nvSpPr>
        <p:spPr bwMode="auto">
          <a:xfrm>
            <a:off x="4079876" y="333376"/>
            <a:ext cx="6048375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5000">
                <a:latin typeface="Sassoon Infant Md" pitchFamily="50" charset="0"/>
              </a:rPr>
              <a:t>er</a:t>
            </a:r>
          </a:p>
        </p:txBody>
      </p:sp>
      <p:pic>
        <p:nvPicPr>
          <p:cNvPr id="5120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2192338"/>
            <a:ext cx="5659437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0310983"/>
      </p:ext>
    </p:extLst>
  </p:cSld>
  <p:clrMapOvr>
    <a:masterClrMapping/>
  </p:clrMapOvr>
  <p:transition advTm="2059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</TotalTime>
  <Words>32</Words>
  <Application>Microsoft Office PowerPoint</Application>
  <PresentationFormat>Widescreen</PresentationFormat>
  <Paragraphs>28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Sassoon Infant Md</vt:lpstr>
      <vt:lpstr>Tw Cen MT</vt:lpstr>
      <vt:lpstr>Tw Cen MT Condensed</vt:lpstr>
      <vt:lpstr>Wingdings 3</vt:lpstr>
      <vt:lpstr>Integral</vt:lpstr>
      <vt:lpstr>Phase 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Phase 3 </dc:title>
  <dc:creator>eyfs eyfs</dc:creator>
  <cp:lastModifiedBy>eyfs eyfs</cp:lastModifiedBy>
  <cp:revision>1</cp:revision>
  <dcterms:created xsi:type="dcterms:W3CDTF">2020-04-13T11:19:01Z</dcterms:created>
  <dcterms:modified xsi:type="dcterms:W3CDTF">2020-04-13T11:20:45Z</dcterms:modified>
</cp:coreProperties>
</file>