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7" name="Group 1556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1558" name="Straight Connector 1557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Straight Connector 1558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0" name="Straight Connector 1559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1" name="Straight Connector 1560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2" name="Straight Connector 1561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3" name="Straight Connector 1562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4" name="Straight Connector 1563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5" name="Straight Connector 1564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Straight Connector 1565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Straight Connector 1566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8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69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0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1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2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3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4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5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6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7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8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9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0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1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2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3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4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5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6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7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8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9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0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1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2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3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4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5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6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7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8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9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0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1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2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3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4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5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6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7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8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9" name="Oval 1608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0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1" name="Oval 1610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2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3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4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5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6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7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8" name="Oval 1617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9" name="Oval 1618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0" name="Oval 1619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1" name="Oval 1620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2" name="Oval 1621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3" name="Oval 1622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4" name="Oval 1623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6" name="Oval 1625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7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8" name="Oval 1627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9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0" name="Oval 1629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1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2" name="Oval 1631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3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4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5" name="Oval 1634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6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7" name="Oval 1636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8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9" name="Oval 1638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0" name="Oval 1639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1" name="Oval 1640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2" name="Oval 1641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3" name="Oval 1642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4" name="Oval 1643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5" name="Oval 1644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6" name="Oval 1645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7" name="Oval 1646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8" name="Oval 1647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9" name="Oval 1648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0" name="Oval 1649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1" name="Oval 1650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2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3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4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5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6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7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8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9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0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1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2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3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4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5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6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7" name="Oval 1666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8" name="Oval 1667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9" name="Oval 1668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0" name="Oval 1669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1" name="Oval 1670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2" name="Oval 1671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3" name="Oval 1672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4" name="Oval 1673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5" name="Oval 1674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6" name="Oval 1675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7" name="Oval 1676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8" name="Oval 1677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9" name="Oval 1678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0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1" name="Oval 1680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2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3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4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5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6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7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8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9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0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1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2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3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4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5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6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7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8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9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0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1" name="Oval 1700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2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3" name="Oval 1702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4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5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6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7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8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9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0" name="Oval 1709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1" name="Oval 1710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2" name="Oval 1711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3" name="Oval 1712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4" name="Oval 1713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5" name="Oval 1714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6" name="Oval 1715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7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8" name="Oval 1717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9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0" name="Oval 1719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1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2" name="Oval 1721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3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4" name="Oval 1723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5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6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7" name="Oval 1726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8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9" name="Oval 1728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0" name="Oval 1729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1" name="Oval 1730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2" name="Oval 1731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3" name="Oval 1732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4" name="Oval 1733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5" name="Oval 1734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6" name="Oval 1735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7" name="Oval 1736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8" name="Oval 1737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9" name="Oval 1738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0" name="Oval 1739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1" name="Oval 1740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2" name="Oval 1741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3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4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5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6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7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8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9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0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1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2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3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4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5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6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7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8" name="Oval 1757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9" name="Oval 1758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0" name="Oval 1759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1" name="Oval 1760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2" name="Oval 1761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3" name="Oval 1762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4" name="Oval 1763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5" name="Oval 1764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6" name="Oval 1765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7" name="Oval 1766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8" name="Oval 1767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9" name="Oval 1768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0" name="Oval 1769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1" name="Oval 1770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2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3" name="Oval 1772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5" name="Oval 1774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6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7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8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9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0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1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2" name="Oval 1781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3" name="Oval 1782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4" name="Oval 1783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5" name="Oval 1784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6" name="Oval 1785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7" name="Oval 1786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8" name="Oval 1787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9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0" name="Oval 178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1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2" name="Oval 1791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4" name="Oval 1793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5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6" name="Oval 1795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7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8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9" name="Oval 1798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00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1" name="Oval 1800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2" name="Oval 1801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3" name="Oval 1802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4" name="Oval 1803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5" name="Oval 1804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6" name="Oval 1805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7" name="Oval 1806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8" name="Oval 1807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9" name="Oval 1808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0" name="Oval 1809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1" name="Oval 1810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2" name="Oval 1811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3" name="Oval 1812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4" name="Oval 1813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5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6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7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8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9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0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1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2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3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4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5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6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7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8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9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0" name="Oval 1829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1" name="Oval 1830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2" name="Oval 1831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3" name="Oval 1832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4" name="Oval 1833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5" name="Oval 1834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6" name="Oval 1835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7" name="Oval 1836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8" name="Oval 1837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9" name="Oval 1838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0" name="Oval 1839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1" name="Oval 1840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2" name="Oval 1841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3" name="Oval 1842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4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5" name="Oval 18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6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7" name="Oval 1846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8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9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0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1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2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3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4" name="Oval 1853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5" name="Oval 1854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6" name="Oval 1855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7" name="Oval 1856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8" name="Oval 1857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9" name="Oval 1858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0" name="Oval 1859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1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2" name="Oval 1861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3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4" name="Oval 1863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5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6" name="Oval 186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7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8" name="Oval 1867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9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0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1" name="Oval 1870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72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3" name="Oval 1872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4" name="Oval 1873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5" name="Oval 1874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6" name="Oval 1875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7" name="Oval 1876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8" name="Oval 1877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9" name="Oval 1878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0" name="Oval 1879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1" name="Oval 1880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2" name="Oval 1881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3" name="Oval 1882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4" name="Oval 1883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5" name="Oval 1884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6" name="Oval 1885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7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8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9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0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1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2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3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4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5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6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7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8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9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0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1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2" name="Oval 1901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3" name="Oval 1902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4" name="Oval 1903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5" name="Oval 1904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6" name="Oval 1905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7" name="Oval 1906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8" name="Oval 1907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9" name="Oval 1908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0" name="Oval 1909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1" name="Oval 1910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2" name="Oval 1911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3" name="Oval 1912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4" name="Oval 1913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5" name="Oval 1914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6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7" name="Oval 1916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18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9" name="Oval 1918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0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1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2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3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4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5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6" name="Oval 1925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7" name="Oval 1926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8" name="Oval 1927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9" name="Oval 1928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0" name="Oval 1929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1" name="Oval 1930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2" name="Oval 1931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3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4" name="Oval 1933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5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6" name="Oval 1935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7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8" name="Oval 1937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9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0" name="Oval 1939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3" name="Oval 1942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4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5" name="Oval 1944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6" name="Oval 1945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7" name="Oval 1946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8" name="Oval 1947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9" name="Oval 1948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0" name="Oval 1949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1" name="Oval 1950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2" name="Oval 1951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3" name="Oval 1952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4" name="Oval 1953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5" name="Oval 1954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6" name="Oval 1955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7" name="Oval 1956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8" name="Oval 1957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9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0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1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2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3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4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5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6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7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8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9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0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1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2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3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4" name="Oval 1973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5" name="Oval 1974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6" name="Oval 1975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7" name="Oval 1976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8" name="Oval 1977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9" name="Oval 1978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0" name="Oval 1979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1" name="Oval 1980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2" name="Oval 1981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3" name="Oval 1982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4" name="Oval 1983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5" name="Oval 1984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6" name="Oval 1985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7" name="Oval 1986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8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9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0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1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2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3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4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5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6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7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8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9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0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1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2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3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018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381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" name="Group 525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527" name="Straight Connector 526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Straight Connector 527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Straight Connector 528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Straight Connector 530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Straight Connector 531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Straight Connector 532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Straight Connector 533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Straight Connector 534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Straight Connector 535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7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8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9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0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1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2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3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4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5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6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7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8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9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0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1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2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3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4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5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6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7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8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9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0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1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2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3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4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5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6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7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8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9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0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1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2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3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4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5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6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7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8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9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0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1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2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3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4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6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7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8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9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0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1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2" name="Oval 591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3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4" name="Oval 593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5" name="Oval 594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6" name="Oval 595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7" name="Oval 596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8" name="Oval 597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9" name="Oval 598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0" name="Oval 599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1" name="Oval 600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2" name="Oval 601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3" name="Oval 602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4" name="Oval 603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5" name="Oval 604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6" name="Oval 605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7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8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9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0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1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2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3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4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5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6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7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8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9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0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1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2" name="Oval 621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3" name="Oval 622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4" name="Oval 623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5" name="Oval 624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6" name="Oval 625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7" name="Oval 626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8" name="Oval 627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9" name="Oval 628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0" name="Oval 629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1" name="Oval 630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2" name="Oval 631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3" name="Oval 632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4" name="Oval 633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5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6" name="Oval 635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7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8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9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0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1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2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3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4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5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6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7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8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9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0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1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2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3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4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5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6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7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8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9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0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1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2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3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4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5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6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7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8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9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0" name="Oval 669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1" name="Oval 670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2" name="Oval 671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3" name="Oval 672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4" name="Oval 673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5" name="Oval 674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6" name="Oval 675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7" name="Oval 676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8" name="Oval 677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9" name="Oval 678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0" name="Oval 679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1" name="Oval 680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2" name="Oval 681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3" name="Oval 682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4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5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6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7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8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9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0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1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2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3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4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5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6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7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8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9" name="Oval 698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0" name="Oval 699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1" name="Oval 700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2" name="Oval 701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3" name="Oval 702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4" name="Oval 703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5" name="Oval 704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6" name="Oval 705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7" name="Oval 706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8" name="Oval 707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9" name="Oval 708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0" name="Oval 709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1" name="Oval 710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2" name="Oval 711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3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5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6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7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8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9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0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1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2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4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5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6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7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8" name="Oval 727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9" name="Oval 728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0" name="Oval 729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1" name="Oval 730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2" name="Oval 731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3" name="Oval 732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4" name="Oval 733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5" name="Oval 734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6" name="Oval 735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7" name="Oval 736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8" name="Oval 737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9" name="Oval 738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0" name="Oval 739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1" name="Oval 740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2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3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4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5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6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7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8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9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0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1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2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3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4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5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6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7" name="Oval 756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8" name="Oval 757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9" name="Oval 758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0" name="Oval 759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1" name="Oval 760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2" name="Oval 761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3" name="Oval 762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4" name="Oval 763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5" name="Oval 764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6" name="Oval 765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7" name="Oval 766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8" name="Oval 767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9" name="Oval 768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0" name="Oval 769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1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2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3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4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5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6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7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8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9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0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1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2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3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4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5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6" name="Oval 785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7" name="Oval 786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8" name="Oval 787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9" name="Oval 788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0" name="Oval 789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1" name="Oval 790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2" name="Oval 791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3" name="Oval 792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4" name="Oval 793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5" name="Oval 794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6" name="Oval 795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7" name="Oval 796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8" name="Oval 797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9" name="Oval 798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0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1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2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3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4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5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6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7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8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9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0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1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2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3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4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5" name="Oval 814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6" name="Oval 815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7" name="Oval 816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8" name="Oval 817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9" name="Oval 818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0" name="Oval 819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1" name="Oval 820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2" name="Oval 821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3" name="Oval 822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4" name="Oval 823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5" name="Oval 824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6" name="Oval 825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7" name="Oval 826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8" name="Oval 827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9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0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1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2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3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4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5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6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7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8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9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0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3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4" name="Oval 843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5" name="Oval 844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6" name="Oval 845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7" name="Oval 846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8" name="Oval 847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9" name="Oval 848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0" name="Oval 849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1" name="Oval 850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2" name="Oval 851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3" name="Oval 852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4" name="Oval 853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5" name="Oval 854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6" name="Oval 855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7" name="Oval 856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8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9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0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1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2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3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4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5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6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7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8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9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0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1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2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3" name="Oval 872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4" name="Oval 873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5" name="Oval 874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6" name="Oval 875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7" name="Oval 876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8" name="Oval 877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9" name="Oval 878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0" name="Oval 879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1" name="Oval 880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2" name="Oval 881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3" name="Oval 882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4" name="Oval 883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5" name="Oval 884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6" name="Oval 885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7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8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9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0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1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2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3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4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5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6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7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8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9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0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1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2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3" name="Oval 902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4" name="Oval 903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5" name="Oval 904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6" name="Oval 905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7" name="Oval 906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8" name="Oval 907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9" name="Oval 908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0" name="Oval 909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1" name="Oval 910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2" name="Oval 911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3" name="Oval 912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4" name="Oval 913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5" name="Oval 914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6" name="Oval 915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7" name="Oval 916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8" name="Oval 917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9" name="Oval 918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0" name="Oval 919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1" name="Oval 920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2" name="Oval 921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3" name="Oval 922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4" name="Oval 923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5" name="Oval 924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6" name="Oval 925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7" name="Oval 926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8" name="Oval 927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9" name="Oval 928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0" name="Oval 929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1" name="Oval 930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2" name="Oval 931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3" name="Oval 932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4" name="Oval 933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5" name="Oval 934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6" name="Oval 935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7" name="Oval 936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8" name="Oval 937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9" name="Oval 938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0" name="Oval 93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1" name="Oval 940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2" name="Oval 941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3" name="Oval 942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4" name="Oval 943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5" name="Oval 9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6" name="Oval 945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7" name="Oval 946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8" name="Oval 947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9" name="Oval 948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0" name="Oval 949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1" name="Oval 950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2" name="Oval 951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3" name="Oval 952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4" name="Oval 953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5" name="Oval 954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6" name="Oval 95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7" name="Oval 956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8" name="Oval 957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9" name="Oval 958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0" name="Oval 959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1" name="Oval 960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2" name="Oval 961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3" name="Oval 962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4" name="Oval 963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5" name="Oval 964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6" name="Oval 965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7" name="Oval 966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8" name="Oval 967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9" name="Oval 968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0" name="Oval 969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1" name="Oval 970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2" name="Oval 971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tIns="45720" rIns="91440" bIns="4572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013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551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735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39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176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330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3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46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628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511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C6F51DA-DAEE-40D5-BB7A-1EA6905CAC78}" type="datetimeFigureOut">
              <a:rPr lang="en-GB" smtClean="0"/>
              <a:t>13/04/2020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6398C2E-BFE6-4071-B38B-77C46E639D5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29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Phase 2 &amp; 3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Cursive letters</a:t>
            </a:r>
          </a:p>
          <a:p>
            <a:r>
              <a:rPr lang="en-US" dirty="0" smtClean="0"/>
              <a:t>Letters &amp; Sounds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516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50879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s</a:t>
            </a:r>
          </a:p>
        </p:txBody>
      </p:sp>
      <p:pic>
        <p:nvPicPr>
          <p:cNvPr id="205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1879600"/>
            <a:ext cx="4648200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9854729"/>
      </p:ext>
    </p:extLst>
  </p:cSld>
  <p:clrMapOvr>
    <a:masterClrMapping/>
  </p:clrMapOvr>
  <p:transition advTm="298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6" name="TextBox 7"/>
          <p:cNvSpPr txBox="1">
            <a:spLocks noChangeArrowheads="1"/>
          </p:cNvSpPr>
          <p:nvPr/>
        </p:nvSpPr>
        <p:spPr bwMode="auto">
          <a:xfrm>
            <a:off x="45116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</a:t>
            </a:r>
          </a:p>
        </p:txBody>
      </p:sp>
      <p:pic>
        <p:nvPicPr>
          <p:cNvPr id="307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9" y="1960564"/>
            <a:ext cx="5051425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067895"/>
      </p:ext>
    </p:extLst>
  </p:cSld>
  <p:clrMapOvr>
    <a:masterClrMapping/>
  </p:clrMapOvr>
  <p:transition advTm="224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50879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t</a:t>
            </a:r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9" y="1052513"/>
            <a:ext cx="3201987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8276071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4" name="TextBox 7"/>
          <p:cNvSpPr txBox="1">
            <a:spLocks noChangeArrowheads="1"/>
          </p:cNvSpPr>
          <p:nvPr/>
        </p:nvSpPr>
        <p:spPr bwMode="auto">
          <a:xfrm>
            <a:off x="49434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p</a:t>
            </a:r>
          </a:p>
        </p:txBody>
      </p:sp>
      <p:pic>
        <p:nvPicPr>
          <p:cNvPr id="512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275" y="1082675"/>
            <a:ext cx="4497388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8238489"/>
      </p:ext>
    </p:extLst>
  </p:cSld>
  <p:clrMapOvr>
    <a:masterClrMapping/>
  </p:clrMapOvr>
  <p:transition advTm="226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48" name="TextBox 7"/>
          <p:cNvSpPr txBox="1">
            <a:spLocks noChangeArrowheads="1"/>
          </p:cNvSpPr>
          <p:nvPr/>
        </p:nvSpPr>
        <p:spPr bwMode="auto">
          <a:xfrm>
            <a:off x="5232401" y="6873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i</a:t>
            </a:r>
          </a:p>
        </p:txBody>
      </p:sp>
      <p:pic>
        <p:nvPicPr>
          <p:cNvPr id="614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268414"/>
            <a:ext cx="3017838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413047"/>
      </p:ext>
    </p:extLst>
  </p:cSld>
  <p:clrMapOvr>
    <a:masterClrMapping/>
  </p:clrMapOvr>
  <p:transition advTm="229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2" name="TextBox 7"/>
          <p:cNvSpPr txBox="1">
            <a:spLocks noChangeArrowheads="1"/>
          </p:cNvSpPr>
          <p:nvPr/>
        </p:nvSpPr>
        <p:spPr bwMode="auto">
          <a:xfrm>
            <a:off x="48006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n</a:t>
            </a:r>
          </a:p>
        </p:txBody>
      </p:sp>
      <p:pic>
        <p:nvPicPr>
          <p:cNvPr id="717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1" y="1985964"/>
            <a:ext cx="489902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1279784"/>
      </p:ext>
    </p:extLst>
  </p:cSld>
  <p:clrMapOvr>
    <a:masterClrMapping/>
  </p:clrMapOvr>
  <p:transition advTm="199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96" name="TextBox 7"/>
          <p:cNvSpPr txBox="1">
            <a:spLocks noChangeArrowheads="1"/>
          </p:cNvSpPr>
          <p:nvPr/>
        </p:nvSpPr>
        <p:spPr bwMode="auto">
          <a:xfrm>
            <a:off x="4224339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m</a:t>
            </a:r>
          </a:p>
        </p:txBody>
      </p:sp>
      <p:pic>
        <p:nvPicPr>
          <p:cNvPr id="819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2205038"/>
            <a:ext cx="6299200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626599"/>
      </p:ext>
    </p:extLst>
  </p:cSld>
  <p:clrMapOvr>
    <a:masterClrMapping/>
  </p:clrMapOvr>
  <p:transition advTm="191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0" name="TextBox 7"/>
          <p:cNvSpPr txBox="1">
            <a:spLocks noChangeArrowheads="1"/>
          </p:cNvSpPr>
          <p:nvPr/>
        </p:nvSpPr>
        <p:spPr bwMode="auto">
          <a:xfrm>
            <a:off x="4511676" y="8366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d</a:t>
            </a:r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1052514"/>
            <a:ext cx="5019675" cy="466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165065"/>
      </p:ext>
    </p:extLst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4" name="TextBox 7"/>
          <p:cNvSpPr txBox="1">
            <a:spLocks noChangeArrowheads="1"/>
          </p:cNvSpPr>
          <p:nvPr/>
        </p:nvSpPr>
        <p:spPr bwMode="auto">
          <a:xfrm>
            <a:off x="4943476" y="4048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g</a:t>
            </a:r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6" y="1096963"/>
            <a:ext cx="4316413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934708"/>
      </p:ext>
    </p:extLst>
  </p:cSld>
  <p:clrMapOvr>
    <a:masterClrMapping/>
  </p:clrMapOvr>
  <p:transition advTm="187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8" name="TextBox 7"/>
          <p:cNvSpPr txBox="1">
            <a:spLocks noChangeArrowheads="1"/>
          </p:cNvSpPr>
          <p:nvPr/>
        </p:nvSpPr>
        <p:spPr bwMode="auto">
          <a:xfrm>
            <a:off x="4943476" y="4048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</a:t>
            </a:r>
          </a:p>
        </p:txBody>
      </p:sp>
      <p:pic>
        <p:nvPicPr>
          <p:cNvPr id="1126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76" y="2008188"/>
            <a:ext cx="469582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205584"/>
      </p:ext>
    </p:extLst>
  </p:cSld>
  <p:clrMapOvr>
    <a:masterClrMapping/>
  </p:clrMapOvr>
  <p:transition advTm="218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2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c</a:t>
            </a:r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2112964"/>
            <a:ext cx="42767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6398879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6" name="TextBox 7"/>
          <p:cNvSpPr txBox="1">
            <a:spLocks noChangeArrowheads="1"/>
          </p:cNvSpPr>
          <p:nvPr/>
        </p:nvSpPr>
        <p:spPr bwMode="auto">
          <a:xfrm>
            <a:off x="4872039" y="6143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k</a:t>
            </a:r>
          </a:p>
        </p:txBody>
      </p:sp>
      <p:pic>
        <p:nvPicPr>
          <p:cNvPr id="1331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6" y="908051"/>
            <a:ext cx="4075113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988096"/>
      </p:ext>
    </p:extLst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340" name="TextBox 7"/>
          <p:cNvSpPr txBox="1">
            <a:spLocks noChangeArrowheads="1"/>
          </p:cNvSpPr>
          <p:nvPr/>
        </p:nvSpPr>
        <p:spPr bwMode="auto">
          <a:xfrm>
            <a:off x="3719514" y="5492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ck</a:t>
            </a:r>
          </a:p>
        </p:txBody>
      </p:sp>
      <p:pic>
        <p:nvPicPr>
          <p:cNvPr id="1434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1125538"/>
            <a:ext cx="6284912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8598221"/>
      </p:ext>
    </p:extLst>
  </p:cSld>
  <p:clrMapOvr>
    <a:masterClrMapping/>
  </p:clrMapOvr>
  <p:transition advTm="2137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4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</a:t>
            </a:r>
          </a:p>
        </p:txBody>
      </p:sp>
      <p:pic>
        <p:nvPicPr>
          <p:cNvPr id="1536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1995488"/>
            <a:ext cx="38274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966233"/>
      </p:ext>
    </p:extLst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8" name="TextBox 7"/>
          <p:cNvSpPr txBox="1">
            <a:spLocks noChangeArrowheads="1"/>
          </p:cNvSpPr>
          <p:nvPr/>
        </p:nvSpPr>
        <p:spPr bwMode="auto">
          <a:xfrm>
            <a:off x="48720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u</a:t>
            </a:r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1916114"/>
            <a:ext cx="4949825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324566"/>
      </p:ext>
    </p:extLst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2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r</a:t>
            </a:r>
          </a:p>
        </p:txBody>
      </p:sp>
      <p:pic>
        <p:nvPicPr>
          <p:cNvPr id="1741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38" y="2016126"/>
            <a:ext cx="3657600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815978"/>
      </p:ext>
    </p:extLst>
  </p:cSld>
  <p:clrMapOvr>
    <a:masterClrMapping/>
  </p:clrMapOvr>
  <p:transition advTm="195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6" name="TextBox 7"/>
          <p:cNvSpPr txBox="1">
            <a:spLocks noChangeArrowheads="1"/>
          </p:cNvSpPr>
          <p:nvPr/>
        </p:nvSpPr>
        <p:spPr bwMode="auto">
          <a:xfrm>
            <a:off x="4872039" y="8302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h</a:t>
            </a:r>
          </a:p>
        </p:txBody>
      </p:sp>
      <p:pic>
        <p:nvPicPr>
          <p:cNvPr id="1843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1133475"/>
            <a:ext cx="4999038" cy="466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371286"/>
      </p:ext>
    </p:extLst>
  </p:cSld>
  <p:clrMapOvr>
    <a:masterClrMapping/>
  </p:clrMapOvr>
  <p:transition advTm="1888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60" name="TextBox 7"/>
          <p:cNvSpPr txBox="1">
            <a:spLocks noChangeArrowheads="1"/>
          </p:cNvSpPr>
          <p:nvPr/>
        </p:nvSpPr>
        <p:spPr bwMode="auto">
          <a:xfrm>
            <a:off x="5016501" y="8302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b</a:t>
            </a:r>
          </a:p>
        </p:txBody>
      </p:sp>
      <p:pic>
        <p:nvPicPr>
          <p:cNvPr id="1946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888" y="830263"/>
            <a:ext cx="4749800" cy="471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5691953"/>
      </p:ext>
    </p:extLst>
  </p:cSld>
  <p:clrMapOvr>
    <a:masterClrMapping/>
  </p:clrMapOvr>
  <p:transition advTm="1825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484" name="TextBox 7"/>
          <p:cNvSpPr txBox="1">
            <a:spLocks noChangeArrowheads="1"/>
          </p:cNvSpPr>
          <p:nvPr/>
        </p:nvSpPr>
        <p:spPr bwMode="auto">
          <a:xfrm>
            <a:off x="4943476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f</a:t>
            </a:r>
          </a:p>
        </p:txBody>
      </p:sp>
      <p:pic>
        <p:nvPicPr>
          <p:cNvPr id="2048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947739"/>
            <a:ext cx="2790825" cy="515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7001639"/>
      </p:ext>
    </p:extLst>
  </p:cSld>
  <p:clrMapOvr>
    <a:masterClrMapping/>
  </p:clrMapOvr>
  <p:transition advTm="218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08" name="TextBox 7"/>
          <p:cNvSpPr txBox="1">
            <a:spLocks noChangeArrowheads="1"/>
          </p:cNvSpPr>
          <p:nvPr/>
        </p:nvSpPr>
        <p:spPr bwMode="auto">
          <a:xfrm>
            <a:off x="4440239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ff</a:t>
            </a:r>
          </a:p>
        </p:txBody>
      </p:sp>
      <p:pic>
        <p:nvPicPr>
          <p:cNvPr id="2150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6" y="949326"/>
            <a:ext cx="4976813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6476141"/>
      </p:ext>
    </p:extLst>
  </p:cSld>
  <p:clrMapOvr>
    <a:masterClrMapping/>
  </p:clrMapOvr>
  <p:transition advTm="1748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532" name="TextBox 7"/>
          <p:cNvSpPr txBox="1">
            <a:spLocks noChangeArrowheads="1"/>
          </p:cNvSpPr>
          <p:nvPr/>
        </p:nvSpPr>
        <p:spPr bwMode="auto">
          <a:xfrm>
            <a:off x="5232401" y="9032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l</a:t>
            </a:r>
          </a:p>
        </p:txBody>
      </p:sp>
      <p:pic>
        <p:nvPicPr>
          <p:cNvPr id="2253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1052514"/>
            <a:ext cx="3079750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8465686"/>
      </p:ext>
    </p:extLst>
  </p:cSld>
  <p:clrMapOvr>
    <a:masterClrMapping/>
  </p:clrMapOvr>
  <p:transition advTm="2074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56" name="TextBox 7"/>
          <p:cNvSpPr txBox="1">
            <a:spLocks noChangeArrowheads="1"/>
          </p:cNvSpPr>
          <p:nvPr/>
        </p:nvSpPr>
        <p:spPr bwMode="auto">
          <a:xfrm>
            <a:off x="4727576" y="9810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ll</a:t>
            </a:r>
          </a:p>
        </p:txBody>
      </p:sp>
      <p:pic>
        <p:nvPicPr>
          <p:cNvPr id="2355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993775"/>
            <a:ext cx="5078412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167115"/>
      </p:ext>
    </p:extLst>
  </p:cSld>
  <p:clrMapOvr>
    <a:masterClrMapping/>
  </p:clrMapOvr>
  <p:transition advTm="1935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580" name="TextBox 7"/>
          <p:cNvSpPr txBox="1">
            <a:spLocks noChangeArrowheads="1"/>
          </p:cNvSpPr>
          <p:nvPr/>
        </p:nvSpPr>
        <p:spPr bwMode="auto">
          <a:xfrm>
            <a:off x="4224339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ss</a:t>
            </a:r>
          </a:p>
        </p:txBody>
      </p:sp>
      <p:pic>
        <p:nvPicPr>
          <p:cNvPr id="2458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1" y="2420939"/>
            <a:ext cx="638492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9520889"/>
      </p:ext>
    </p:extLst>
  </p:cSld>
  <p:clrMapOvr>
    <a:masterClrMapping/>
  </p:clrMapOvr>
  <p:transition advTm="206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605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9" y="981075"/>
            <a:ext cx="2268537" cy="491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322492"/>
      </p:ext>
    </p:extLst>
  </p:cSld>
  <p:clrMapOvr>
    <a:masterClrMapping/>
  </p:clrMapOvr>
  <p:transition advTm="2059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8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v</a:t>
            </a:r>
          </a:p>
        </p:txBody>
      </p:sp>
      <p:pic>
        <p:nvPicPr>
          <p:cNvPr id="2662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1949451"/>
            <a:ext cx="4773612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6671904"/>
      </p:ext>
    </p:extLst>
  </p:cSld>
  <p:clrMapOvr>
    <a:masterClrMapping/>
  </p:clrMapOvr>
  <p:transition advTm="1841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652" name="TextBox 7"/>
          <p:cNvSpPr txBox="1">
            <a:spLocks noChangeArrowheads="1"/>
          </p:cNvSpPr>
          <p:nvPr/>
        </p:nvSpPr>
        <p:spPr bwMode="auto">
          <a:xfrm>
            <a:off x="4367213" y="333376"/>
            <a:ext cx="6049962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w</a:t>
            </a:r>
          </a:p>
        </p:txBody>
      </p:sp>
      <p:pic>
        <p:nvPicPr>
          <p:cNvPr id="2765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700213"/>
            <a:ext cx="6183312" cy="295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9569607"/>
      </p:ext>
    </p:extLst>
  </p:cSld>
  <p:clrMapOvr>
    <a:masterClrMapping/>
  </p:clrMapOvr>
  <p:transition advTm="2059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676" name="TextBox 7"/>
          <p:cNvSpPr txBox="1">
            <a:spLocks noChangeArrowheads="1"/>
          </p:cNvSpPr>
          <p:nvPr/>
        </p:nvSpPr>
        <p:spPr bwMode="auto">
          <a:xfrm>
            <a:off x="49434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x</a:t>
            </a:r>
          </a:p>
        </p:txBody>
      </p:sp>
      <p:pic>
        <p:nvPicPr>
          <p:cNvPr id="2867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1" y="1960563"/>
            <a:ext cx="412432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560495"/>
      </p:ext>
    </p:extLst>
  </p:cSld>
  <p:clrMapOvr>
    <a:masterClrMapping/>
  </p:clrMapOvr>
  <p:transition advTm="2043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700" name="TextBox 7"/>
          <p:cNvSpPr txBox="1">
            <a:spLocks noChangeArrowheads="1"/>
          </p:cNvSpPr>
          <p:nvPr/>
        </p:nvSpPr>
        <p:spPr bwMode="auto">
          <a:xfrm>
            <a:off x="49434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y</a:t>
            </a:r>
          </a:p>
        </p:txBody>
      </p:sp>
      <p:pic>
        <p:nvPicPr>
          <p:cNvPr id="2970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8" y="1125538"/>
            <a:ext cx="4235450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7438859"/>
      </p:ext>
    </p:extLst>
  </p:cSld>
  <p:clrMapOvr>
    <a:masterClrMapping/>
  </p:clrMapOvr>
  <p:transition advTm="1966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24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z</a:t>
            </a:r>
          </a:p>
        </p:txBody>
      </p:sp>
      <p:pic>
        <p:nvPicPr>
          <p:cNvPr id="3072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2017713"/>
            <a:ext cx="403542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082694"/>
      </p:ext>
    </p:extLst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748" name="TextBox 7"/>
          <p:cNvSpPr txBox="1">
            <a:spLocks noChangeArrowheads="1"/>
          </p:cNvSpPr>
          <p:nvPr/>
        </p:nvSpPr>
        <p:spPr bwMode="auto">
          <a:xfrm>
            <a:off x="4151314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zz</a:t>
            </a:r>
          </a:p>
        </p:txBody>
      </p:sp>
      <p:pic>
        <p:nvPicPr>
          <p:cNvPr id="3174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1989138"/>
            <a:ext cx="6880225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2015567"/>
      </p:ext>
    </p:extLst>
  </p:cSld>
  <p:clrMapOvr>
    <a:masterClrMapping/>
  </p:clrMapOvr>
  <p:transition advTm="2169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772" name="TextBox 7"/>
          <p:cNvSpPr txBox="1">
            <a:spLocks noChangeArrowheads="1"/>
          </p:cNvSpPr>
          <p:nvPr/>
        </p:nvSpPr>
        <p:spPr bwMode="auto">
          <a:xfrm>
            <a:off x="3575051" y="333376"/>
            <a:ext cx="6049963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qu</a:t>
            </a:r>
          </a:p>
        </p:txBody>
      </p:sp>
      <p:pic>
        <p:nvPicPr>
          <p:cNvPr id="3277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1879601"/>
            <a:ext cx="7062788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973881"/>
      </p:ext>
    </p:extLst>
  </p:cSld>
  <p:clrMapOvr>
    <a:masterClrMapping/>
  </p:clrMapOvr>
  <p:transition advTm="2184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796" name="TextBox 7"/>
          <p:cNvSpPr txBox="1">
            <a:spLocks noChangeArrowheads="1"/>
          </p:cNvSpPr>
          <p:nvPr/>
        </p:nvSpPr>
        <p:spPr bwMode="auto">
          <a:xfrm>
            <a:off x="3719514" y="6873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ch</a:t>
            </a:r>
          </a:p>
        </p:txBody>
      </p:sp>
      <p:pic>
        <p:nvPicPr>
          <p:cNvPr id="3379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6" y="1412876"/>
            <a:ext cx="6029325" cy="345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6018608"/>
      </p:ext>
    </p:extLst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820" name="TextBox 7"/>
          <p:cNvSpPr txBox="1">
            <a:spLocks noChangeArrowheads="1"/>
          </p:cNvSpPr>
          <p:nvPr/>
        </p:nvSpPr>
        <p:spPr bwMode="auto">
          <a:xfrm>
            <a:off x="3863976" y="6873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sh</a:t>
            </a:r>
          </a:p>
        </p:txBody>
      </p:sp>
      <p:pic>
        <p:nvPicPr>
          <p:cNvPr id="3482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9" y="1268413"/>
            <a:ext cx="7138987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963906"/>
      </p:ext>
    </p:extLst>
  </p:cSld>
  <p:clrMapOvr>
    <a:masterClrMapping/>
  </p:clrMapOvr>
  <p:transition advTm="2044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4151314" y="7651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th</a:t>
            </a:r>
          </a:p>
        </p:txBody>
      </p:sp>
      <p:pic>
        <p:nvPicPr>
          <p:cNvPr id="3584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268414"/>
            <a:ext cx="6248400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357203"/>
      </p:ext>
    </p:extLst>
  </p:cSld>
  <p:clrMapOvr>
    <a:masterClrMapping/>
  </p:clrMapOvr>
  <p:transition advTm="2137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868" name="TextBox 7"/>
          <p:cNvSpPr txBox="1">
            <a:spLocks noChangeArrowheads="1"/>
          </p:cNvSpPr>
          <p:nvPr/>
        </p:nvSpPr>
        <p:spPr bwMode="auto">
          <a:xfrm>
            <a:off x="3719514" y="5492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ng</a:t>
            </a:r>
          </a:p>
        </p:txBody>
      </p:sp>
      <p:pic>
        <p:nvPicPr>
          <p:cNvPr id="3686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1890714"/>
            <a:ext cx="6911975" cy="41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302235"/>
      </p:ext>
    </p:extLst>
  </p:cSld>
  <p:clrMapOvr>
    <a:masterClrMapping/>
  </p:clrMapOvr>
  <p:transition advTm="2793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892" name="TextBox 7"/>
          <p:cNvSpPr txBox="1">
            <a:spLocks noChangeArrowheads="1"/>
          </p:cNvSpPr>
          <p:nvPr/>
        </p:nvSpPr>
        <p:spPr bwMode="auto">
          <a:xfrm>
            <a:off x="3935414" y="6921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ai</a:t>
            </a:r>
          </a:p>
        </p:txBody>
      </p:sp>
      <p:pic>
        <p:nvPicPr>
          <p:cNvPr id="3789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1484313"/>
            <a:ext cx="6115050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1131141"/>
      </p:ext>
    </p:extLst>
  </p:cSld>
  <p:clrMapOvr>
    <a:masterClrMapping/>
  </p:clrMapOvr>
  <p:transition advTm="2168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916" name="TextBox 7"/>
          <p:cNvSpPr txBox="1">
            <a:spLocks noChangeArrowheads="1"/>
          </p:cNvSpPr>
          <p:nvPr/>
        </p:nvSpPr>
        <p:spPr bwMode="auto">
          <a:xfrm>
            <a:off x="3935414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ee</a:t>
            </a:r>
          </a:p>
        </p:txBody>
      </p:sp>
      <p:pic>
        <p:nvPicPr>
          <p:cNvPr id="3891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6" y="2033589"/>
            <a:ext cx="5768975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735493"/>
      </p:ext>
    </p:extLst>
  </p:cSld>
  <p:clrMapOvr>
    <a:masterClrMapping/>
  </p:clrMapOvr>
  <p:transition advTm="2012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940" name="TextBox 7"/>
          <p:cNvSpPr txBox="1">
            <a:spLocks noChangeArrowheads="1"/>
          </p:cNvSpPr>
          <p:nvPr/>
        </p:nvSpPr>
        <p:spPr bwMode="auto">
          <a:xfrm>
            <a:off x="3503613" y="836614"/>
            <a:ext cx="842486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0000">
                <a:latin typeface="Sassoon Infant Md" pitchFamily="50" charset="0"/>
              </a:rPr>
              <a:t>igh</a:t>
            </a:r>
          </a:p>
        </p:txBody>
      </p:sp>
      <p:pic>
        <p:nvPicPr>
          <p:cNvPr id="3994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9" y="1412875"/>
            <a:ext cx="6677025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4143997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964" name="TextBox 7"/>
          <p:cNvSpPr txBox="1">
            <a:spLocks noChangeArrowheads="1"/>
          </p:cNvSpPr>
          <p:nvPr/>
        </p:nvSpPr>
        <p:spPr bwMode="auto">
          <a:xfrm>
            <a:off x="3648076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oa</a:t>
            </a:r>
          </a:p>
        </p:txBody>
      </p:sp>
      <p:pic>
        <p:nvPicPr>
          <p:cNvPr id="4096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489" y="2276476"/>
            <a:ext cx="6884987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78792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988" name="TextBox 7"/>
          <p:cNvSpPr txBox="1">
            <a:spLocks noChangeArrowheads="1"/>
          </p:cNvSpPr>
          <p:nvPr/>
        </p:nvSpPr>
        <p:spPr bwMode="auto">
          <a:xfrm>
            <a:off x="3648076" y="4048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oo</a:t>
            </a:r>
          </a:p>
        </p:txBody>
      </p:sp>
      <p:pic>
        <p:nvPicPr>
          <p:cNvPr id="4198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2109789"/>
            <a:ext cx="685800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5537574"/>
      </p:ext>
    </p:extLst>
  </p:cSld>
  <p:clrMapOvr>
    <a:masterClrMapping/>
  </p:clrMapOvr>
  <p:transition advTm="2044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012" name="TextBox 7"/>
          <p:cNvSpPr txBox="1">
            <a:spLocks noChangeArrowheads="1"/>
          </p:cNvSpPr>
          <p:nvPr/>
        </p:nvSpPr>
        <p:spPr bwMode="auto">
          <a:xfrm>
            <a:off x="3863976" y="6207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ar</a:t>
            </a:r>
          </a:p>
        </p:txBody>
      </p:sp>
      <p:pic>
        <p:nvPicPr>
          <p:cNvPr id="4301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1" y="2357439"/>
            <a:ext cx="6684963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226133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036" name="TextBox 7"/>
          <p:cNvSpPr txBox="1">
            <a:spLocks noChangeArrowheads="1"/>
          </p:cNvSpPr>
          <p:nvPr/>
        </p:nvSpPr>
        <p:spPr bwMode="auto">
          <a:xfrm>
            <a:off x="3863976" y="6207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or</a:t>
            </a:r>
          </a:p>
        </p:txBody>
      </p:sp>
      <p:pic>
        <p:nvPicPr>
          <p:cNvPr id="4403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1" y="2482850"/>
            <a:ext cx="63150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8508662"/>
      </p:ext>
    </p:extLst>
  </p:cSld>
  <p:clrMapOvr>
    <a:masterClrMapping/>
  </p:clrMapOvr>
  <p:transition advTm="1841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5060" name="TextBox 7"/>
          <p:cNvSpPr txBox="1">
            <a:spLocks noChangeArrowheads="1"/>
          </p:cNvSpPr>
          <p:nvPr/>
        </p:nvSpPr>
        <p:spPr bwMode="auto">
          <a:xfrm>
            <a:off x="4008439" y="3984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ur</a:t>
            </a:r>
          </a:p>
        </p:txBody>
      </p:sp>
      <p:pic>
        <p:nvPicPr>
          <p:cNvPr id="4506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4" y="2136775"/>
            <a:ext cx="6600825" cy="25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0955425"/>
      </p:ext>
    </p:extLst>
  </p:cSld>
  <p:clrMapOvr>
    <a:masterClrMapping/>
  </p:clrMapOvr>
  <p:transition advTm="2122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084" name="TextBox 7"/>
          <p:cNvSpPr txBox="1">
            <a:spLocks noChangeArrowheads="1"/>
          </p:cNvSpPr>
          <p:nvPr/>
        </p:nvSpPr>
        <p:spPr bwMode="auto">
          <a:xfrm>
            <a:off x="3287714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ow</a:t>
            </a:r>
          </a:p>
        </p:txBody>
      </p:sp>
      <p:pic>
        <p:nvPicPr>
          <p:cNvPr id="4608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2420939"/>
            <a:ext cx="7104063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40439"/>
      </p:ext>
    </p:extLst>
  </p:cSld>
  <p:clrMapOvr>
    <a:masterClrMapping/>
  </p:clrMapOvr>
  <p:transition advTm="2091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7108" name="TextBox 7"/>
          <p:cNvSpPr txBox="1">
            <a:spLocks noChangeArrowheads="1"/>
          </p:cNvSpPr>
          <p:nvPr/>
        </p:nvSpPr>
        <p:spPr bwMode="auto">
          <a:xfrm>
            <a:off x="40084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oi</a:t>
            </a:r>
          </a:p>
        </p:txBody>
      </p:sp>
      <p:pic>
        <p:nvPicPr>
          <p:cNvPr id="4710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4" y="1212851"/>
            <a:ext cx="5718175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1583266"/>
      </p:ext>
    </p:extLst>
  </p:cSld>
  <p:clrMapOvr>
    <a:masterClrMapping/>
  </p:clrMapOvr>
  <p:transition advTm="2168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8132" name="TextBox 7"/>
          <p:cNvSpPr txBox="1">
            <a:spLocks noChangeArrowheads="1"/>
          </p:cNvSpPr>
          <p:nvPr/>
        </p:nvSpPr>
        <p:spPr bwMode="auto">
          <a:xfrm>
            <a:off x="2855913" y="476251"/>
            <a:ext cx="8208962" cy="1086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ear</a:t>
            </a:r>
          </a:p>
        </p:txBody>
      </p:sp>
      <p:pic>
        <p:nvPicPr>
          <p:cNvPr id="4813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2420939"/>
            <a:ext cx="7532688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146724"/>
      </p:ext>
    </p:extLst>
  </p:cSld>
  <p:clrMapOvr>
    <a:masterClrMapping/>
  </p:clrMapOvr>
  <p:transition advTm="2355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9156" name="TextBox 7"/>
          <p:cNvSpPr txBox="1">
            <a:spLocks noChangeArrowheads="1"/>
          </p:cNvSpPr>
          <p:nvPr/>
        </p:nvSpPr>
        <p:spPr bwMode="auto">
          <a:xfrm>
            <a:off x="3287714" y="549276"/>
            <a:ext cx="6048375" cy="1086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air</a:t>
            </a:r>
          </a:p>
        </p:txBody>
      </p:sp>
      <p:pic>
        <p:nvPicPr>
          <p:cNvPr id="4915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9" y="1612901"/>
            <a:ext cx="750252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2141309"/>
      </p:ext>
    </p:extLst>
  </p:cSld>
  <p:clrMapOvr>
    <a:masterClrMapping/>
  </p:clrMapOvr>
  <p:transition advTm="2106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180" name="TextBox 7"/>
          <p:cNvSpPr txBox="1">
            <a:spLocks noChangeArrowheads="1"/>
          </p:cNvSpPr>
          <p:nvPr/>
        </p:nvSpPr>
        <p:spPr bwMode="auto">
          <a:xfrm>
            <a:off x="2927351" y="476251"/>
            <a:ext cx="7129463" cy="1086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ure</a:t>
            </a:r>
          </a:p>
        </p:txBody>
      </p:sp>
      <p:pic>
        <p:nvPicPr>
          <p:cNvPr id="5018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9" y="2459039"/>
            <a:ext cx="7513637" cy="21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8838784"/>
      </p:ext>
    </p:extLst>
  </p:cSld>
  <p:clrMapOvr>
    <a:masterClrMapping/>
  </p:clrMapOvr>
  <p:transition advTm="1919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04" name="TextBox 7"/>
          <p:cNvSpPr txBox="1">
            <a:spLocks noChangeArrowheads="1"/>
          </p:cNvSpPr>
          <p:nvPr/>
        </p:nvSpPr>
        <p:spPr bwMode="auto">
          <a:xfrm>
            <a:off x="40798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er</a:t>
            </a:r>
          </a:p>
        </p:txBody>
      </p:sp>
      <p:pic>
        <p:nvPicPr>
          <p:cNvPr id="5120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2192338"/>
            <a:ext cx="5659437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4144435"/>
      </p:ext>
    </p:extLst>
  </p:cSld>
  <p:clrMapOvr>
    <a:masterClrMapping/>
  </p:clrMapOvr>
  <p:transition advTm="2059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B4028482-F53A-4442-AB14-9B7A43F44F9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</TotalTime>
  <Words>57</Words>
  <Application>Microsoft Office PowerPoint</Application>
  <PresentationFormat>Widescreen</PresentationFormat>
  <Paragraphs>51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Sassoon Infant Md</vt:lpstr>
      <vt:lpstr>Tw Cen MT</vt:lpstr>
      <vt:lpstr>Tw Cen MT Condensed</vt:lpstr>
      <vt:lpstr>Wingdings 3</vt:lpstr>
      <vt:lpstr>Integral</vt:lpstr>
      <vt:lpstr>Phase 2 &amp;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Phase 2</dc:title>
  <dc:creator>eyfs eyfs</dc:creator>
  <cp:lastModifiedBy>eyfs eyfs</cp:lastModifiedBy>
  <cp:revision>2</cp:revision>
  <dcterms:created xsi:type="dcterms:W3CDTF">2020-04-13T11:16:18Z</dcterms:created>
  <dcterms:modified xsi:type="dcterms:W3CDTF">2020-04-13T11:22:32Z</dcterms:modified>
</cp:coreProperties>
</file>